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6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10D-D211-B04A-AA39-A0B4E1D48450}" type="datetimeFigureOut">
              <a:rPr lang="es-ES" smtClean="0"/>
              <a:t>03/07/2014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8BF4C-4C80-5749-A129-20AC63996BC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6175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10D-D211-B04A-AA39-A0B4E1D48450}" type="datetimeFigureOut">
              <a:rPr lang="es-ES" smtClean="0"/>
              <a:t>03/07/2014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8BF4C-4C80-5749-A129-20AC63996BC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86255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10D-D211-B04A-AA39-A0B4E1D48450}" type="datetimeFigureOut">
              <a:rPr lang="es-ES" smtClean="0"/>
              <a:t>03/07/2014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8BF4C-4C80-5749-A129-20AC63996BC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71242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10D-D211-B04A-AA39-A0B4E1D48450}" type="datetimeFigureOut">
              <a:rPr lang="es-ES" smtClean="0"/>
              <a:t>03/07/2014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8BF4C-4C80-5749-A129-20AC63996BC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6059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10D-D211-B04A-AA39-A0B4E1D48450}" type="datetimeFigureOut">
              <a:rPr lang="es-ES" smtClean="0"/>
              <a:t>03/07/2014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8BF4C-4C80-5749-A129-20AC63996BC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101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10D-D211-B04A-AA39-A0B4E1D48450}" type="datetimeFigureOut">
              <a:rPr lang="es-ES" smtClean="0"/>
              <a:t>03/07/2014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8BF4C-4C80-5749-A129-20AC63996BC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28946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10D-D211-B04A-AA39-A0B4E1D48450}" type="datetimeFigureOut">
              <a:rPr lang="es-ES" smtClean="0"/>
              <a:t>03/07/2014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8BF4C-4C80-5749-A129-20AC63996BC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1649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10D-D211-B04A-AA39-A0B4E1D48450}" type="datetimeFigureOut">
              <a:rPr lang="es-ES" smtClean="0"/>
              <a:t>03/07/2014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8BF4C-4C80-5749-A129-20AC63996BC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3454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10D-D211-B04A-AA39-A0B4E1D48450}" type="datetimeFigureOut">
              <a:rPr lang="es-ES" smtClean="0"/>
              <a:t>03/07/2014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8BF4C-4C80-5749-A129-20AC63996BC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77714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10D-D211-B04A-AA39-A0B4E1D48450}" type="datetimeFigureOut">
              <a:rPr lang="es-ES" smtClean="0"/>
              <a:t>03/07/2014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8BF4C-4C80-5749-A129-20AC63996BC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49491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10D-D211-B04A-AA39-A0B4E1D48450}" type="datetimeFigureOut">
              <a:rPr lang="es-ES" smtClean="0"/>
              <a:t>03/07/2014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8BF4C-4C80-5749-A129-20AC63996BC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906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4C10D-D211-B04A-AA39-A0B4E1D48450}" type="datetimeFigureOut">
              <a:rPr lang="es-ES" smtClean="0"/>
              <a:t>03/07/2014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8BF4C-4C80-5749-A129-20AC63996BC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7420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507" y="0"/>
            <a:ext cx="922950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 rot="20511961">
            <a:off x="414447" y="810491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ES" sz="15000" dirty="0" smtClean="0"/>
              <a:t> </a:t>
            </a:r>
            <a:r>
              <a:rPr lang="es-ES" sz="15000" dirty="0" smtClean="0">
                <a:solidFill>
                  <a:schemeClr val="accent1"/>
                </a:solidFill>
              </a:rPr>
              <a:t>P</a:t>
            </a:r>
            <a:r>
              <a:rPr lang="es-ES" sz="15000" dirty="0" smtClean="0">
                <a:solidFill>
                  <a:srgbClr val="008000"/>
                </a:solidFill>
              </a:rPr>
              <a:t>L</a:t>
            </a:r>
            <a:r>
              <a:rPr lang="es-ES" sz="15000" dirty="0" smtClean="0">
                <a:solidFill>
                  <a:srgbClr val="FFFF00"/>
                </a:solidFill>
              </a:rPr>
              <a:t>A</a:t>
            </a:r>
            <a:r>
              <a:rPr lang="es-ES" sz="15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N</a:t>
            </a:r>
            <a:r>
              <a:rPr lang="es-ES" sz="15000" dirty="0" smtClean="0">
                <a:solidFill>
                  <a:srgbClr val="FF0000"/>
                </a:solidFill>
              </a:rPr>
              <a:t>E</a:t>
            </a:r>
            <a:r>
              <a:rPr lang="es-ES" sz="15000" dirty="0" smtClean="0"/>
              <a:t>T</a:t>
            </a:r>
            <a:r>
              <a:rPr lang="es-ES" sz="15000" dirty="0" smtClean="0">
                <a:solidFill>
                  <a:srgbClr val="FF6600"/>
                </a:solidFill>
              </a:rPr>
              <a:t>S</a:t>
            </a:r>
          </a:p>
          <a:p>
            <a:pPr marL="0" indent="0">
              <a:buNone/>
            </a:pPr>
            <a:r>
              <a:rPr lang="es-ES" sz="8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That</a:t>
            </a:r>
            <a:r>
              <a:rPr lang="es-ES" sz="8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s-ES" sz="8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orbit</a:t>
            </a:r>
            <a:r>
              <a:rPr lang="es-ES" sz="8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s-ES" sz="8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around</a:t>
            </a:r>
            <a:r>
              <a:rPr lang="es-ES" sz="8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s-ES" sz="8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</a:t>
            </a:r>
            <a:r>
              <a:rPr lang="es-ES" sz="8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s-ES" sz="8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Sun</a:t>
            </a:r>
            <a:endParaRPr lang="es-ES" sz="8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0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3" grpId="2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216991" y="408609"/>
            <a:ext cx="6400800" cy="1027044"/>
          </a:xfrm>
        </p:spPr>
        <p:txBody>
          <a:bodyPr>
            <a:noAutofit/>
          </a:bodyPr>
          <a:lstStyle/>
          <a:p>
            <a:r>
              <a:rPr lang="es-ES" sz="6000" dirty="0" smtClean="0">
                <a:solidFill>
                  <a:schemeClr val="tx1"/>
                </a:solidFill>
              </a:rPr>
              <a:t>MERCURY</a:t>
            </a:r>
            <a:endParaRPr lang="es-ES" sz="6000" dirty="0">
              <a:solidFill>
                <a:schemeClr val="tx1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99" y="1558576"/>
            <a:ext cx="5177693" cy="4680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01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66417" y="148665"/>
            <a:ext cx="8229600" cy="1143000"/>
          </a:xfrm>
        </p:spPr>
        <p:txBody>
          <a:bodyPr>
            <a:normAutofit/>
          </a:bodyPr>
          <a:lstStyle/>
          <a:p>
            <a:r>
              <a:rPr lang="es-ES" sz="6000" dirty="0" smtClean="0"/>
              <a:t>VENUS</a:t>
            </a:r>
            <a:endParaRPr lang="es-ES" sz="6000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3551" y="1377387"/>
            <a:ext cx="5382856" cy="5346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28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EARTH</a:t>
            </a:r>
            <a:endParaRPr lang="es-ES" sz="6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38" y="1517073"/>
            <a:ext cx="5461000" cy="4911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057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47362"/>
            <a:ext cx="8229600" cy="1143000"/>
          </a:xfrm>
        </p:spPr>
        <p:txBody>
          <a:bodyPr>
            <a:normAutofit/>
          </a:bodyPr>
          <a:lstStyle/>
          <a:p>
            <a:r>
              <a:rPr lang="es-ES" sz="6000" dirty="0" smtClean="0">
                <a:solidFill>
                  <a:srgbClr val="FF0000"/>
                </a:solidFill>
              </a:rPr>
              <a:t>MARS</a:t>
            </a:r>
            <a:endParaRPr lang="es-ES" sz="6000" dirty="0">
              <a:solidFill>
                <a:srgbClr val="FF0000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462" y="1172463"/>
            <a:ext cx="5783384" cy="532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33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000" dirty="0" smtClean="0"/>
              <a:t>JUPITER</a:t>
            </a:r>
            <a:endParaRPr lang="es-ES" sz="60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100" y="1558235"/>
            <a:ext cx="5003800" cy="496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80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000" dirty="0" smtClean="0"/>
              <a:t>SATURN</a:t>
            </a:r>
            <a:endParaRPr lang="es-ES" sz="6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909" y="1620981"/>
            <a:ext cx="6954982" cy="4655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49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000" dirty="0" smtClean="0"/>
              <a:t>URANUS</a:t>
            </a:r>
            <a:endParaRPr lang="es-ES" sz="6000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rcRect t="14454" b="144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8238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000" dirty="0" smtClean="0"/>
              <a:t>NEPTUNE</a:t>
            </a:r>
            <a:endParaRPr lang="es-ES" sz="6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327" y="1233054"/>
            <a:ext cx="5818910" cy="522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317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ema de Office">
  <a:themeElements>
    <a:clrScheme name="Chincheta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15</Words>
  <Application>Microsoft Office PowerPoint</Application>
  <PresentationFormat>Presentación en pantalla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Tema de Office</vt:lpstr>
      <vt:lpstr>Presentación de PowerPoint</vt:lpstr>
      <vt:lpstr>Presentación de PowerPoint</vt:lpstr>
      <vt:lpstr>VENUS</vt:lpstr>
      <vt:lpstr>EARTH</vt:lpstr>
      <vt:lpstr>MARS</vt:lpstr>
      <vt:lpstr>JUPITER</vt:lpstr>
      <vt:lpstr>SATURN</vt:lpstr>
      <vt:lpstr>URANUS</vt:lpstr>
      <vt:lpstr>NEPTUNE</vt:lpstr>
    </vt:vector>
  </TitlesOfParts>
  <Company>maxahonda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antonio martinez</dc:creator>
  <cp:lastModifiedBy>Katia Teresa</cp:lastModifiedBy>
  <cp:revision>11</cp:revision>
  <dcterms:created xsi:type="dcterms:W3CDTF">2014-01-18T11:09:52Z</dcterms:created>
  <dcterms:modified xsi:type="dcterms:W3CDTF">2014-07-03T09:48:44Z</dcterms:modified>
</cp:coreProperties>
</file>